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Bobby Jones" charset="1" panose="00000000000000000000"/>
      <p:regular r:id="rId20"/>
    </p:embeddedFont>
    <p:embeddedFont>
      <p:font typeface="Balsamiq Sans" charset="1" panose="02000603000000000000"/>
      <p:regular r:id="rId21"/>
    </p:embeddedFont>
    <p:embeddedFont>
      <p:font typeface="Livvic Bold" charset="1" panose="00000000000000000000"/>
      <p:regular r:id="rId22"/>
    </p:embeddedFont>
    <p:embeddedFont>
      <p:font typeface="Barlow SemiCondensed Heavy" charset="1" panose="00000A06000000000000"/>
      <p:regular r:id="rId23"/>
    </p:embeddedFont>
    <p:embeddedFont>
      <p:font typeface="Le Jour Serif" charset="1" panose="02000500000000000000"/>
      <p:regular r:id="rId24"/>
    </p:embeddedFont>
    <p:embeddedFont>
      <p:font typeface="TAN Nimbus" charset="1" panose="00000000000000000000"/>
      <p:regular r:id="rId25"/>
    </p:embeddedFont>
    <p:embeddedFont>
      <p:font typeface="Barlow SemiCondensed" charset="1" panose="00000506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gif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gif" Type="http://schemas.openxmlformats.org/officeDocument/2006/relationships/image"/><Relationship Id="rId4" Target="../media/image25.gif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gif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gif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gif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gif" Type="http://schemas.openxmlformats.org/officeDocument/2006/relationships/image"/><Relationship Id="rId7" Target="../media/image21.gif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2755510"/>
            <a:ext cx="19034342" cy="5451932"/>
            <a:chOff x="0" y="0"/>
            <a:chExt cx="5013160" cy="1435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3160" cy="1435900"/>
            </a:xfrm>
            <a:custGeom>
              <a:avLst/>
              <a:gdLst/>
              <a:ahLst/>
              <a:cxnLst/>
              <a:rect r="r" b="b" t="t" l="l"/>
              <a:pathLst>
                <a:path h="1435900" w="5013160">
                  <a:moveTo>
                    <a:pt x="0" y="0"/>
                  </a:moveTo>
                  <a:lnTo>
                    <a:pt x="5013160" y="0"/>
                  </a:lnTo>
                  <a:lnTo>
                    <a:pt x="5013160" y="1435900"/>
                  </a:lnTo>
                  <a:lnTo>
                    <a:pt x="0" y="1435900"/>
                  </a:lnTo>
                  <a:close/>
                </a:path>
              </a:pathLst>
            </a:custGeom>
            <a:solidFill>
              <a:srgbClr val="123E5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013160" cy="1474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073387" y="-1865256"/>
            <a:ext cx="14017511" cy="1401751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E5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523963" y="-1414680"/>
            <a:ext cx="13116359" cy="1311635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922859" y="-1015759"/>
            <a:ext cx="12318567" cy="12318517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t="0" r="-25046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244931" y="321472"/>
            <a:ext cx="3292587" cy="1906903"/>
          </a:xfrm>
          <a:custGeom>
            <a:avLst/>
            <a:gdLst/>
            <a:ahLst/>
            <a:cxnLst/>
            <a:rect r="r" b="b" t="t" l="l"/>
            <a:pathLst>
              <a:path h="1906903" w="3292587">
                <a:moveTo>
                  <a:pt x="0" y="0"/>
                </a:moveTo>
                <a:lnTo>
                  <a:pt x="3292586" y="0"/>
                </a:lnTo>
                <a:lnTo>
                  <a:pt x="3292586" y="1906903"/>
                </a:lnTo>
                <a:lnTo>
                  <a:pt x="0" y="1906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12954" y="3747089"/>
            <a:ext cx="6731189" cy="1945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08"/>
              </a:lnSpc>
              <a:spcBef>
                <a:spcPct val="0"/>
              </a:spcBef>
            </a:pPr>
            <a:r>
              <a:rPr lang="en-US" sz="11148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EL ENFADO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2954" y="6216092"/>
            <a:ext cx="6731189" cy="146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99"/>
              </a:lnSpc>
              <a:spcBef>
                <a:spcPct val="0"/>
              </a:spcBef>
            </a:pPr>
            <a:r>
              <a:rPr lang="en-US" sz="4213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Hoy vamos a aprender cosas sobre el enfado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9228984" y="1990864"/>
            <a:ext cx="8030316" cy="7267436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618856" y="2658540"/>
            <a:ext cx="6931471" cy="5698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05"/>
              </a:lnSpc>
              <a:spcBef>
                <a:spcPct val="0"/>
              </a:spcBef>
            </a:pPr>
            <a:r>
              <a:rPr lang="en-US" b="true" sz="5773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también puedes tener pensamientos negativos que te hacen enfadar aún más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-432359" y="1379000"/>
            <a:ext cx="9033901" cy="86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CUANDO TE ENFADAS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29617" y="589312"/>
            <a:ext cx="7348074" cy="9697688"/>
            <a:chOff x="0" y="0"/>
            <a:chExt cx="9797432" cy="1293025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408" r="66143" b="31525"/>
            <a:stretch>
              <a:fillRect/>
            </a:stretch>
          </p:blipFill>
          <p:spPr>
            <a:xfrm flipH="false" flipV="false">
              <a:off x="0" y="0"/>
              <a:ext cx="9797432" cy="12930250"/>
            </a:xfrm>
            <a:prstGeom prst="rect">
              <a:avLst/>
            </a:prstGeom>
          </p:spPr>
        </p:pic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504524" y="1836091"/>
            <a:ext cx="8953051" cy="541659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-1467411" y="1813114"/>
            <a:ext cx="6251826" cy="134414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-651806">
            <a:off x="7370011" y="1506915"/>
            <a:ext cx="6931471" cy="1006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55"/>
              </a:lnSpc>
            </a:pPr>
            <a:r>
              <a:rPr lang="en-US" b="true" sz="6273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Esto es injusto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340347" y="3911309"/>
            <a:ext cx="7503072" cy="1842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75"/>
              </a:lnSpc>
            </a:pPr>
            <a:r>
              <a:rPr lang="en-US" sz="56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No voy a dejar que se salga con la suya</a:t>
            </a:r>
          </a:p>
        </p:txBody>
      </p:sp>
      <p:sp>
        <p:nvSpPr>
          <p:cNvPr name="TextBox 8" id="8"/>
          <p:cNvSpPr txBox="true"/>
          <p:nvPr/>
        </p:nvSpPr>
        <p:spPr>
          <a:xfrm rot="503779">
            <a:off x="8381040" y="7232217"/>
            <a:ext cx="6931471" cy="1006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55"/>
              </a:lnSpc>
            </a:pPr>
            <a:r>
              <a:rPr lang="en-US" b="true" sz="6273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¡Se va a enterar!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1536150" y="1873977"/>
            <a:ext cx="6830568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909985" y="920092"/>
            <a:ext cx="9651158" cy="909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75"/>
              </a:lnSpc>
            </a:pPr>
            <a:r>
              <a:rPr lang="en-US" sz="56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Recuerda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10800000">
            <a:off x="13392820" y="1547468"/>
            <a:ext cx="6830568" cy="8229600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4220560" y="3326859"/>
            <a:ext cx="9172261" cy="8659141"/>
            <a:chOff x="0" y="0"/>
            <a:chExt cx="12229681" cy="1154552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200025"/>
              <a:ext cx="12229681" cy="49396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119"/>
                </a:lnSpc>
                <a:spcBef>
                  <a:spcPct val="0"/>
                </a:spcBef>
              </a:pPr>
              <a:r>
                <a:rPr lang="en-US" sz="10799">
                  <a:solidFill>
                    <a:srgbClr val="8F5BBD"/>
                  </a:solidFill>
                  <a:latin typeface="TAN Nimbus"/>
                  <a:ea typeface="TAN Nimbus"/>
                  <a:cs typeface="TAN Nimbus"/>
                  <a:sym typeface="TAN Nimbus"/>
                </a:rPr>
                <a:t>Enfadarse es normal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978035" y="10711737"/>
              <a:ext cx="10273612" cy="8337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62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61698" y="2927872"/>
            <a:ext cx="4088355" cy="4088355"/>
          </a:xfrm>
          <a:custGeom>
            <a:avLst/>
            <a:gdLst/>
            <a:ahLst/>
            <a:cxnLst/>
            <a:rect r="r" b="b" t="t" l="l"/>
            <a:pathLst>
              <a:path h="4088355" w="4088355">
                <a:moveTo>
                  <a:pt x="0" y="0"/>
                </a:moveTo>
                <a:lnTo>
                  <a:pt x="4088354" y="0"/>
                </a:lnTo>
                <a:lnTo>
                  <a:pt x="4088354" y="4088355"/>
                </a:lnTo>
                <a:lnTo>
                  <a:pt x="0" y="4088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088559" y="7472855"/>
            <a:ext cx="5806083" cy="1612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INFORMACIÓN DE LICENCIA Y ATRIBUCIONES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 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© Mindsetpositivo 2026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  LICENCIA: Creative Commons Atribución-NoComercial-CompartirIgual     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CC BY-NC-SA 4.0 Internacional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📋 https://creativecommons.org/licenses/by-nc-sa/4.0/deed.es</a:t>
            </a:r>
            <a:r>
              <a:rPr lang="en-US" b="true" sz="1600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Contacto: hola@mindsetpositivo.es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47559" y="-262328"/>
            <a:ext cx="18535559" cy="10811656"/>
            <a:chOff x="0" y="0"/>
            <a:chExt cx="4881793" cy="28475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81793" cy="2847514"/>
            </a:xfrm>
            <a:custGeom>
              <a:avLst/>
              <a:gdLst/>
              <a:ahLst/>
              <a:cxnLst/>
              <a:rect r="r" b="b" t="t" l="l"/>
              <a:pathLst>
                <a:path h="2847514" w="4881793">
                  <a:moveTo>
                    <a:pt x="0" y="0"/>
                  </a:moveTo>
                  <a:lnTo>
                    <a:pt x="4881793" y="0"/>
                  </a:lnTo>
                  <a:lnTo>
                    <a:pt x="4881793" y="2847514"/>
                  </a:lnTo>
                  <a:lnTo>
                    <a:pt x="0" y="2847514"/>
                  </a:lnTo>
                  <a:close/>
                </a:path>
              </a:pathLst>
            </a:custGeom>
            <a:solidFill>
              <a:srgbClr val="123E5D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81793" cy="2885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371801" y="4162407"/>
            <a:ext cx="7544397" cy="5886905"/>
          </a:xfrm>
          <a:custGeom>
            <a:avLst/>
            <a:gdLst/>
            <a:ahLst/>
            <a:cxnLst/>
            <a:rect r="r" b="b" t="t" l="l"/>
            <a:pathLst>
              <a:path h="5886905" w="7544397">
                <a:moveTo>
                  <a:pt x="0" y="0"/>
                </a:moveTo>
                <a:lnTo>
                  <a:pt x="7544398" y="0"/>
                </a:lnTo>
                <a:lnTo>
                  <a:pt x="7544398" y="5886905"/>
                </a:lnTo>
                <a:lnTo>
                  <a:pt x="0" y="588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773" t="0" r="-18818" b="-19189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-71012" y="-6553343"/>
            <a:ext cx="18182465" cy="18182465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848537" y="408789"/>
            <a:ext cx="16590926" cy="3119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5"/>
              </a:lnSpc>
            </a:pPr>
            <a:r>
              <a:rPr lang="en-US" sz="63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Cuando hay algo que te molesta mucho, todo tu cuerpo se activa como si fueras un volcán a punto de estallar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87454" y="-855568"/>
            <a:ext cx="7511697" cy="11142568"/>
            <a:chOff x="0" y="0"/>
            <a:chExt cx="10015595" cy="1485675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5096" t="0" r="3326" b="29694"/>
            <a:stretch>
              <a:fillRect/>
            </a:stretch>
          </p:blipFill>
          <p:spPr>
            <a:xfrm flipH="false" flipV="false">
              <a:off x="0" y="0"/>
              <a:ext cx="10015595" cy="14856757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-5400000">
            <a:off x="11930460" y="4943802"/>
            <a:ext cx="65778" cy="2833033"/>
            <a:chOff x="0" y="0"/>
            <a:chExt cx="87704" cy="3777377"/>
          </a:xfrm>
        </p:grpSpPr>
        <p:sp>
          <p:nvSpPr>
            <p:cNvPr name="AutoShape 5" id="5"/>
            <p:cNvSpPr/>
            <p:nvPr/>
          </p:nvSpPr>
          <p:spPr>
            <a:xfrm>
              <a:off x="0" y="0"/>
              <a:ext cx="87704" cy="3777377"/>
            </a:xfrm>
            <a:prstGeom prst="rect">
              <a:avLst/>
            </a:prstGeom>
            <a:solidFill>
              <a:srgbClr val="6991AD"/>
            </a:solidFill>
          </p:spPr>
        </p:sp>
      </p:grpSp>
      <p:grpSp>
        <p:nvGrpSpPr>
          <p:cNvPr name="Group 6" id="6"/>
          <p:cNvGrpSpPr/>
          <p:nvPr/>
        </p:nvGrpSpPr>
        <p:grpSpPr>
          <a:xfrm rot="-5400000">
            <a:off x="16419230" y="4943802"/>
            <a:ext cx="65778" cy="2833033"/>
            <a:chOff x="0" y="0"/>
            <a:chExt cx="87704" cy="3777377"/>
          </a:xfrm>
        </p:grpSpPr>
        <p:sp>
          <p:nvSpPr>
            <p:cNvPr name="AutoShape 7" id="7"/>
            <p:cNvSpPr/>
            <p:nvPr/>
          </p:nvSpPr>
          <p:spPr>
            <a:xfrm>
              <a:off x="0" y="0"/>
              <a:ext cx="87704" cy="3777377"/>
            </a:xfrm>
            <a:prstGeom prst="rect">
              <a:avLst/>
            </a:prstGeom>
            <a:solidFill>
              <a:srgbClr val="6991AD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3633739" y="6254712"/>
            <a:ext cx="211214" cy="21121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098826" y="6254712"/>
            <a:ext cx="211214" cy="21121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567214" y="6254712"/>
            <a:ext cx="211214" cy="211214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0751443" y="1778715"/>
            <a:ext cx="7117193" cy="3723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58"/>
              </a:lnSpc>
            </a:pPr>
            <a:r>
              <a:rPr lang="en-US" sz="758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A esa emoción se le llama enfado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40685" y="-427784"/>
            <a:ext cx="9821452" cy="11142568"/>
            <a:chOff x="0" y="0"/>
            <a:chExt cx="13095269" cy="1485675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0637" t="0" r="20637" b="0"/>
            <a:stretch>
              <a:fillRect/>
            </a:stretch>
          </p:blipFill>
          <p:spPr>
            <a:xfrm flipH="false" flipV="false">
              <a:off x="0" y="0"/>
              <a:ext cx="13095269" cy="14856757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-5400000">
            <a:off x="1780265" y="6817069"/>
            <a:ext cx="61857" cy="2664129"/>
            <a:chOff x="0" y="0"/>
            <a:chExt cx="82475" cy="3552172"/>
          </a:xfrm>
        </p:grpSpPr>
        <p:sp>
          <p:nvSpPr>
            <p:cNvPr name="AutoShape 5" id="5"/>
            <p:cNvSpPr/>
            <p:nvPr/>
          </p:nvSpPr>
          <p:spPr>
            <a:xfrm>
              <a:off x="0" y="0"/>
              <a:ext cx="82475" cy="3552172"/>
            </a:xfrm>
            <a:prstGeom prst="rect">
              <a:avLst/>
            </a:prstGeom>
            <a:solidFill>
              <a:srgbClr val="6991AD"/>
            </a:solidFill>
          </p:spPr>
        </p:sp>
      </p:grpSp>
      <p:grpSp>
        <p:nvGrpSpPr>
          <p:cNvPr name="Group 6" id="6"/>
          <p:cNvGrpSpPr/>
          <p:nvPr/>
        </p:nvGrpSpPr>
        <p:grpSpPr>
          <a:xfrm rot="-5400000">
            <a:off x="1780265" y="805802"/>
            <a:ext cx="61857" cy="2664129"/>
            <a:chOff x="0" y="0"/>
            <a:chExt cx="82475" cy="3552172"/>
          </a:xfrm>
        </p:grpSpPr>
        <p:sp>
          <p:nvSpPr>
            <p:cNvPr name="AutoShape 7" id="7"/>
            <p:cNvSpPr/>
            <p:nvPr/>
          </p:nvSpPr>
          <p:spPr>
            <a:xfrm>
              <a:off x="0" y="0"/>
              <a:ext cx="82475" cy="3552172"/>
            </a:xfrm>
            <a:prstGeom prst="rect">
              <a:avLst/>
            </a:prstGeom>
            <a:solidFill>
              <a:srgbClr val="6991AD"/>
            </a:solidFill>
          </p:spPr>
        </p:sp>
      </p:grpSp>
      <p:grpSp>
        <p:nvGrpSpPr>
          <p:cNvPr name="Group 8" id="8"/>
          <p:cNvGrpSpPr/>
          <p:nvPr/>
        </p:nvGrpSpPr>
        <p:grpSpPr>
          <a:xfrm rot="-5400000">
            <a:off x="6001418" y="6817069"/>
            <a:ext cx="61857" cy="2664129"/>
            <a:chOff x="0" y="0"/>
            <a:chExt cx="82475" cy="3552172"/>
          </a:xfrm>
        </p:grpSpPr>
        <p:sp>
          <p:nvSpPr>
            <p:cNvPr name="AutoShape 9" id="9"/>
            <p:cNvSpPr/>
            <p:nvPr/>
          </p:nvSpPr>
          <p:spPr>
            <a:xfrm>
              <a:off x="0" y="0"/>
              <a:ext cx="82475" cy="3552172"/>
            </a:xfrm>
            <a:prstGeom prst="rect">
              <a:avLst/>
            </a:prstGeom>
            <a:solidFill>
              <a:srgbClr val="6991AD"/>
            </a:solidFill>
          </p:spPr>
        </p:sp>
      </p:grpSp>
      <p:grpSp>
        <p:nvGrpSpPr>
          <p:cNvPr name="Group 10" id="10"/>
          <p:cNvGrpSpPr/>
          <p:nvPr/>
        </p:nvGrpSpPr>
        <p:grpSpPr>
          <a:xfrm rot="-5400000">
            <a:off x="6001418" y="805802"/>
            <a:ext cx="61857" cy="2664129"/>
            <a:chOff x="0" y="0"/>
            <a:chExt cx="82475" cy="3552172"/>
          </a:xfrm>
        </p:grpSpPr>
        <p:sp>
          <p:nvSpPr>
            <p:cNvPr name="AutoShape 11" id="11"/>
            <p:cNvSpPr/>
            <p:nvPr/>
          </p:nvSpPr>
          <p:spPr>
            <a:xfrm>
              <a:off x="0" y="0"/>
              <a:ext cx="82475" cy="3552172"/>
            </a:xfrm>
            <a:prstGeom prst="rect">
              <a:avLst/>
            </a:prstGeom>
            <a:solidFill>
              <a:srgbClr val="6991AD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381996" y="8049823"/>
            <a:ext cx="198621" cy="198621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3381996" y="2038556"/>
            <a:ext cx="198621" cy="198621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3819354" y="8049823"/>
            <a:ext cx="198621" cy="198621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3819354" y="2038556"/>
            <a:ext cx="198621" cy="198621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259818" y="8049823"/>
            <a:ext cx="198621" cy="198621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4259818" y="2038556"/>
            <a:ext cx="198621" cy="198621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3"/>
          <a:srcRect l="102" t="0" r="102" b="0"/>
          <a:stretch>
            <a:fillRect/>
          </a:stretch>
        </p:blipFill>
        <p:spPr>
          <a:xfrm flipH="false" flipV="false" rot="0">
            <a:off x="14395666" y="114077"/>
            <a:ext cx="3598777" cy="3848959"/>
          </a:xfrm>
          <a:prstGeom prst="rect">
            <a:avLst/>
          </a:prstGeom>
        </p:spPr>
      </p:pic>
      <p:sp>
        <p:nvSpPr>
          <p:cNvPr name="TextBox 31" id="31"/>
          <p:cNvSpPr txBox="true"/>
          <p:nvPr/>
        </p:nvSpPr>
        <p:spPr>
          <a:xfrm rot="0">
            <a:off x="479129" y="2741763"/>
            <a:ext cx="8278590" cy="4746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05"/>
              </a:lnSpc>
              <a:spcBef>
                <a:spcPct val="0"/>
              </a:spcBef>
            </a:pPr>
            <a:r>
              <a:rPr lang="en-US" b="true" sz="5773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El enfado es una poderosa emoción que sientes cuando te ocurren cosas que no te gustan...</a:t>
            </a:r>
          </a:p>
        </p:txBody>
      </p:sp>
      <p:pic>
        <p:nvPicPr>
          <p:cNvPr name="Picture 32" id="32"/>
          <p:cNvPicPr>
            <a:picLocks noChangeAspect="true"/>
          </p:cNvPicPr>
          <p:nvPr/>
        </p:nvPicPr>
        <p:blipFill>
          <a:blip r:embed="rId3"/>
          <a:srcRect l="102" t="0" r="102" b="0"/>
          <a:stretch>
            <a:fillRect/>
          </a:stretch>
        </p:blipFill>
        <p:spPr>
          <a:xfrm flipH="false" flipV="false" rot="0">
            <a:off x="8884044" y="2168795"/>
            <a:ext cx="1863326" cy="19928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7414" y="-262328"/>
            <a:ext cx="18591989" cy="10811656"/>
            <a:chOff x="0" y="0"/>
            <a:chExt cx="4896656" cy="28475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96655" cy="2847514"/>
            </a:xfrm>
            <a:custGeom>
              <a:avLst/>
              <a:gdLst/>
              <a:ahLst/>
              <a:cxnLst/>
              <a:rect r="r" b="b" t="t" l="l"/>
              <a:pathLst>
                <a:path h="2847514" w="4896655">
                  <a:moveTo>
                    <a:pt x="0" y="0"/>
                  </a:moveTo>
                  <a:lnTo>
                    <a:pt x="4896655" y="0"/>
                  </a:lnTo>
                  <a:lnTo>
                    <a:pt x="4896655" y="2847514"/>
                  </a:lnTo>
                  <a:lnTo>
                    <a:pt x="0" y="2847514"/>
                  </a:lnTo>
                  <a:close/>
                </a:path>
              </a:pathLst>
            </a:custGeom>
            <a:solidFill>
              <a:srgbClr val="123E5D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96656" cy="2885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5400000">
            <a:off x="11624216" y="1313620"/>
            <a:ext cx="65778" cy="2833033"/>
            <a:chOff x="0" y="0"/>
            <a:chExt cx="87704" cy="3777377"/>
          </a:xfrm>
        </p:grpSpPr>
        <p:sp>
          <p:nvSpPr>
            <p:cNvPr name="AutoShape 7" id="7"/>
            <p:cNvSpPr/>
            <p:nvPr/>
          </p:nvSpPr>
          <p:spPr>
            <a:xfrm>
              <a:off x="0" y="0"/>
              <a:ext cx="87704" cy="3777377"/>
            </a:xfrm>
            <a:prstGeom prst="rect">
              <a:avLst/>
            </a:prstGeom>
            <a:solidFill>
              <a:srgbClr val="6991AD"/>
            </a:solidFill>
          </p:spPr>
        </p:sp>
      </p:grpSp>
      <p:grpSp>
        <p:nvGrpSpPr>
          <p:cNvPr name="Group 8" id="8"/>
          <p:cNvGrpSpPr/>
          <p:nvPr/>
        </p:nvGrpSpPr>
        <p:grpSpPr>
          <a:xfrm rot="-5400000">
            <a:off x="16112986" y="1313620"/>
            <a:ext cx="65778" cy="2833033"/>
            <a:chOff x="0" y="0"/>
            <a:chExt cx="87704" cy="3777377"/>
          </a:xfrm>
        </p:grpSpPr>
        <p:sp>
          <p:nvSpPr>
            <p:cNvPr name="AutoShape 9" id="9"/>
            <p:cNvSpPr/>
            <p:nvPr/>
          </p:nvSpPr>
          <p:spPr>
            <a:xfrm>
              <a:off x="0" y="0"/>
              <a:ext cx="87704" cy="3777377"/>
            </a:xfrm>
            <a:prstGeom prst="rect">
              <a:avLst/>
            </a:prstGeom>
            <a:solidFill>
              <a:srgbClr val="6991AD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3327495" y="2624529"/>
            <a:ext cx="211214" cy="21121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792582" y="2624529"/>
            <a:ext cx="211214" cy="211214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4260970" y="2624529"/>
            <a:ext cx="211214" cy="211214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-5400000">
            <a:off x="11624216" y="6145062"/>
            <a:ext cx="65778" cy="2833033"/>
            <a:chOff x="0" y="0"/>
            <a:chExt cx="87704" cy="3777377"/>
          </a:xfrm>
        </p:grpSpPr>
        <p:sp>
          <p:nvSpPr>
            <p:cNvPr name="AutoShape 20" id="20"/>
            <p:cNvSpPr/>
            <p:nvPr/>
          </p:nvSpPr>
          <p:spPr>
            <a:xfrm>
              <a:off x="0" y="0"/>
              <a:ext cx="87704" cy="3777377"/>
            </a:xfrm>
            <a:prstGeom prst="rect">
              <a:avLst/>
            </a:prstGeom>
            <a:solidFill>
              <a:srgbClr val="6991AD"/>
            </a:solidFill>
          </p:spPr>
        </p:sp>
      </p:grpSp>
      <p:grpSp>
        <p:nvGrpSpPr>
          <p:cNvPr name="Group 21" id="21"/>
          <p:cNvGrpSpPr/>
          <p:nvPr/>
        </p:nvGrpSpPr>
        <p:grpSpPr>
          <a:xfrm rot="-5400000">
            <a:off x="16112986" y="6145062"/>
            <a:ext cx="65778" cy="2833033"/>
            <a:chOff x="0" y="0"/>
            <a:chExt cx="87704" cy="3777377"/>
          </a:xfrm>
        </p:grpSpPr>
        <p:sp>
          <p:nvSpPr>
            <p:cNvPr name="AutoShape 22" id="22"/>
            <p:cNvSpPr/>
            <p:nvPr/>
          </p:nvSpPr>
          <p:spPr>
            <a:xfrm>
              <a:off x="0" y="0"/>
              <a:ext cx="87704" cy="3777377"/>
            </a:xfrm>
            <a:prstGeom prst="rect">
              <a:avLst/>
            </a:prstGeom>
            <a:solidFill>
              <a:srgbClr val="6991AD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3327495" y="7455972"/>
            <a:ext cx="211214" cy="211214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3792582" y="7455972"/>
            <a:ext cx="211214" cy="211214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4260970" y="7455972"/>
            <a:ext cx="211214" cy="211214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382935" y="1373541"/>
            <a:ext cx="9441901" cy="7241550"/>
          </a:xfrm>
          <a:custGeom>
            <a:avLst/>
            <a:gdLst/>
            <a:ahLst/>
            <a:cxnLst/>
            <a:rect r="r" b="b" t="t" l="l"/>
            <a:pathLst>
              <a:path h="7241550" w="9441901">
                <a:moveTo>
                  <a:pt x="0" y="0"/>
                </a:moveTo>
                <a:lnTo>
                  <a:pt x="9441901" y="0"/>
                </a:lnTo>
                <a:lnTo>
                  <a:pt x="9441901" y="7241550"/>
                </a:lnTo>
                <a:lnTo>
                  <a:pt x="0" y="7241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5115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0432453" y="3750143"/>
            <a:ext cx="6931471" cy="2729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5"/>
              </a:lnSpc>
            </a:pPr>
            <a:r>
              <a:rPr lang="en-US" sz="55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...o cuando alguien hace algo que te molesta mucho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04131" y="-2096369"/>
            <a:ext cx="14479738" cy="1447973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3757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691749" y="-1308751"/>
            <a:ext cx="12904502" cy="1290450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51265" t="0" r="-51265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4199256" y="198756"/>
            <a:ext cx="9889488" cy="988948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4701531" y="2358221"/>
            <a:ext cx="8624700" cy="5494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85"/>
              </a:lnSpc>
            </a:pPr>
            <a:r>
              <a:rPr lang="en-US" sz="8373" b="true">
                <a:solidFill>
                  <a:srgbClr val="123E5D"/>
                </a:solidFill>
                <a:latin typeface="Livvic Bold"/>
                <a:ea typeface="Livvic Bold"/>
                <a:cs typeface="Livvic Bold"/>
                <a:sym typeface="Livvic Bold"/>
              </a:rPr>
              <a:t>Enfadarse es algo completamente normal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40128" y="332290"/>
            <a:ext cx="4594488" cy="5597123"/>
            <a:chOff x="0" y="0"/>
            <a:chExt cx="6125985" cy="746283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2654" t="0" r="22654" b="0"/>
            <a:stretch>
              <a:fillRect/>
            </a:stretch>
          </p:blipFill>
          <p:spPr>
            <a:xfrm flipH="false" flipV="false">
              <a:off x="0" y="0"/>
              <a:ext cx="6125985" cy="746283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2955793" y="4357588"/>
            <a:ext cx="4594488" cy="5597123"/>
            <a:chOff x="0" y="0"/>
            <a:chExt cx="6125985" cy="746283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2588" t="0" r="22588" b="0"/>
            <a:stretch>
              <a:fillRect/>
            </a:stretch>
          </p:blipFill>
          <p:spPr>
            <a:xfrm flipH="false" flipV="false">
              <a:off x="0" y="0"/>
              <a:ext cx="6125985" cy="746283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2955793" y="332290"/>
            <a:ext cx="4594488" cy="3814302"/>
            <a:chOff x="0" y="0"/>
            <a:chExt cx="6125985" cy="508573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9873" t="0" r="9873" b="0"/>
            <a:stretch>
              <a:fillRect/>
            </a:stretch>
          </p:blipFill>
          <p:spPr>
            <a:xfrm flipH="false" flipV="false">
              <a:off x="0" y="0"/>
              <a:ext cx="6125985" cy="508573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8140128" y="6140409"/>
            <a:ext cx="4594488" cy="3814302"/>
            <a:chOff x="0" y="0"/>
            <a:chExt cx="6125985" cy="508573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9873" t="0" r="9873" b="0"/>
            <a:stretch>
              <a:fillRect/>
            </a:stretch>
          </p:blipFill>
          <p:spPr>
            <a:xfrm flipH="false" flipV="false">
              <a:off x="0" y="0"/>
              <a:ext cx="6125985" cy="5085736"/>
            </a:xfrm>
            <a:prstGeom prst="rect">
              <a:avLst/>
            </a:prstGeom>
          </p:spPr>
        </p:pic>
      </p:grpSp>
      <p:sp>
        <p:nvSpPr>
          <p:cNvPr name="TextBox 10" id="10"/>
          <p:cNvSpPr txBox="true"/>
          <p:nvPr/>
        </p:nvSpPr>
        <p:spPr>
          <a:xfrm rot="0">
            <a:off x="618856" y="3694263"/>
            <a:ext cx="6931471" cy="2841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05"/>
              </a:lnSpc>
              <a:spcBef>
                <a:spcPct val="0"/>
              </a:spcBef>
            </a:pPr>
            <a:r>
              <a:rPr lang="en-US" b="true" sz="5773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Hay muchos motivos por los que puedes enfadarte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04131" y="-2096369"/>
            <a:ext cx="14479738" cy="1447973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3757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691749" y="-1308751"/>
            <a:ext cx="12904502" cy="1290450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51265" t="0" r="-51265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4199256" y="198756"/>
            <a:ext cx="9889488" cy="988948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5145467" y="3739346"/>
            <a:ext cx="7997065" cy="2732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85"/>
              </a:lnSpc>
            </a:pPr>
            <a:r>
              <a:rPr lang="en-US" sz="8373" b="true">
                <a:solidFill>
                  <a:srgbClr val="123E5D"/>
                </a:solidFill>
                <a:latin typeface="Livvic Bold"/>
                <a:ea typeface="Livvic Bold"/>
                <a:cs typeface="Livvic Bold"/>
                <a:sym typeface="Livvic Bold"/>
              </a:rPr>
              <a:t>¿Qué es lo que te enfada a ti?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2158" y="332290"/>
            <a:ext cx="4594488" cy="5597123"/>
            <a:chOff x="0" y="0"/>
            <a:chExt cx="6125985" cy="746283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2654" t="0" r="22654" b="0"/>
            <a:stretch>
              <a:fillRect/>
            </a:stretch>
          </p:blipFill>
          <p:spPr>
            <a:xfrm flipH="false" flipV="false">
              <a:off x="0" y="0"/>
              <a:ext cx="6125985" cy="746283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327823" y="4357588"/>
            <a:ext cx="4594488" cy="5597123"/>
            <a:chOff x="0" y="0"/>
            <a:chExt cx="6125985" cy="746283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18478" r="0" b="18478"/>
            <a:stretch>
              <a:fillRect/>
            </a:stretch>
          </p:blipFill>
          <p:spPr>
            <a:xfrm flipH="false" flipV="false">
              <a:off x="0" y="0"/>
              <a:ext cx="6125985" cy="746283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5327823" y="332290"/>
            <a:ext cx="4594488" cy="3814302"/>
            <a:chOff x="0" y="0"/>
            <a:chExt cx="6125985" cy="508573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9873" t="0" r="9873" b="0"/>
            <a:stretch>
              <a:fillRect/>
            </a:stretch>
          </p:blipFill>
          <p:spPr>
            <a:xfrm flipH="false" flipV="false">
              <a:off x="0" y="0"/>
              <a:ext cx="6125985" cy="508573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512158" y="6140409"/>
            <a:ext cx="4594488" cy="3814302"/>
            <a:chOff x="0" y="0"/>
            <a:chExt cx="6125985" cy="508573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9873" t="0" r="9873" b="0"/>
            <a:stretch>
              <a:fillRect/>
            </a:stretch>
          </p:blipFill>
          <p:spPr>
            <a:xfrm flipH="false" flipV="false">
              <a:off x="0" y="0"/>
              <a:ext cx="6125985" cy="5085736"/>
            </a:xfrm>
            <a:prstGeom prst="rect">
              <a:avLst/>
            </a:prstGeom>
          </p:spPr>
        </p:pic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-41429" y="175330"/>
            <a:ext cx="5701662" cy="521702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4900852" y="7608719"/>
            <a:ext cx="3399745" cy="1529885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0454413" y="3290140"/>
            <a:ext cx="6931471" cy="4757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30"/>
              </a:lnSpc>
            </a:pPr>
            <a:r>
              <a:rPr lang="en-US" sz="4100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Tu corazón late más rápido</a:t>
            </a:r>
          </a:p>
          <a:p>
            <a:pPr algn="just">
              <a:lnSpc>
                <a:spcPts val="5330"/>
              </a:lnSpc>
            </a:pPr>
            <a:r>
              <a:rPr lang="en-US" sz="4100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Tu respiración se hace más corta</a:t>
            </a:r>
          </a:p>
          <a:p>
            <a:pPr algn="just">
              <a:lnSpc>
                <a:spcPts val="5330"/>
              </a:lnSpc>
            </a:pPr>
            <a:r>
              <a:rPr lang="en-US" sz="4100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Tus músculos se tensan</a:t>
            </a:r>
          </a:p>
          <a:p>
            <a:pPr algn="just">
              <a:lnSpc>
                <a:spcPts val="5330"/>
              </a:lnSpc>
            </a:pPr>
            <a:r>
              <a:rPr lang="en-US" sz="4100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Empiezas a sudar</a:t>
            </a:r>
          </a:p>
          <a:p>
            <a:pPr algn="just">
              <a:lnSpc>
                <a:spcPts val="5330"/>
              </a:lnSpc>
            </a:pPr>
            <a:r>
              <a:rPr lang="en-US" sz="4100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Puedes sentir un nudo </a:t>
            </a:r>
          </a:p>
          <a:p>
            <a:pPr algn="just">
              <a:lnSpc>
                <a:spcPts val="5330"/>
              </a:lnSpc>
            </a:pPr>
            <a:r>
              <a:rPr lang="en-US" sz="4100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en estómago</a:t>
            </a:r>
          </a:p>
          <a:p>
            <a:pPr algn="ctr">
              <a:lnSpc>
                <a:spcPts val="97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9403199" y="1152525"/>
            <a:ext cx="9033901" cy="86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CUANDO TE ENFADAS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51708" y="1953007"/>
            <a:ext cx="11345358" cy="1025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8000">
                <a:solidFill>
                  <a:srgbClr val="FFFFFF"/>
                </a:solidFill>
                <a:latin typeface="Le Jour Serif"/>
                <a:ea typeface="Le Jour Serif"/>
                <a:cs typeface="Le Jour Serif"/>
                <a:sym typeface="Le Jour Serif"/>
              </a:rPr>
              <a:t>EN TU CUERPO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DAG1x7q6Tz4</dc:identifier>
  <dcterms:modified xsi:type="dcterms:W3CDTF">2011-08-01T06:04:30Z</dcterms:modified>
  <cp:revision>1</cp:revision>
  <dc:title>Enfado Primera Parte</dc:title>
</cp:coreProperties>
</file>