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</p:sldIdLst>
  <p:sldSz cx="8991600" cy="7200900"/>
  <p:notesSz cx="6858000" cy="9144000"/>
  <p:embeddedFontLst>
    <p:embeddedFont>
      <p:font typeface="Barlow SemiCondensed" panose="020B0604020202020204" charset="0"/>
      <p:regular r:id="rId17"/>
    </p:embeddedFont>
    <p:embeddedFont>
      <p:font typeface="Barlow SemiCondensed Heavy" panose="020B0604020202020204" charset="0"/>
      <p:regular r:id="rId18"/>
    </p:embeddedFont>
    <p:embeddedFont>
      <p:font typeface="Montserrat Bold" panose="020B0604020202020204" charset="0"/>
      <p:regular r:id="rId19"/>
      <p:bold r:id="rId20"/>
    </p:embeddedFont>
    <p:embeddedFont>
      <p:font typeface="Netto OT" panose="020B0604020202020204" charset="0"/>
      <p:regular r:id="rId21"/>
    </p:embeddedFont>
    <p:embeddedFont>
      <p:font typeface="Netto OT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747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645" y="242706"/>
            <a:ext cx="8365813" cy="6714587"/>
          </a:xfrm>
          <a:custGeom>
            <a:avLst/>
            <a:gdLst/>
            <a:ahLst/>
            <a:cxnLst/>
            <a:rect l="l" t="t" r="r" b="b"/>
            <a:pathLst>
              <a:path w="8365813" h="6714587">
                <a:moveTo>
                  <a:pt x="0" y="0"/>
                </a:moveTo>
                <a:lnTo>
                  <a:pt x="8365813" y="0"/>
                </a:lnTo>
                <a:lnTo>
                  <a:pt x="8365813" y="6714588"/>
                </a:lnTo>
                <a:lnTo>
                  <a:pt x="0" y="671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46" r="-11124" b="-2325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332035" y="1440000"/>
            <a:ext cx="1324989" cy="1277724"/>
            <a:chOff x="0" y="0"/>
            <a:chExt cx="498588" cy="4808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8588" cy="480803"/>
            </a:xfrm>
            <a:custGeom>
              <a:avLst/>
              <a:gdLst/>
              <a:ahLst/>
              <a:cxnLst/>
              <a:rect l="l" t="t" r="r" b="b"/>
              <a:pathLst>
                <a:path w="498588" h="480803">
                  <a:moveTo>
                    <a:pt x="204505" y="0"/>
                  </a:moveTo>
                  <a:lnTo>
                    <a:pt x="294083" y="0"/>
                  </a:lnTo>
                  <a:cubicBezTo>
                    <a:pt x="348321" y="0"/>
                    <a:pt x="400338" y="21546"/>
                    <a:pt x="438690" y="59898"/>
                  </a:cubicBezTo>
                  <a:cubicBezTo>
                    <a:pt x="477042" y="98250"/>
                    <a:pt x="498588" y="150267"/>
                    <a:pt x="498588" y="204505"/>
                  </a:cubicBezTo>
                  <a:lnTo>
                    <a:pt x="498588" y="276298"/>
                  </a:lnTo>
                  <a:cubicBezTo>
                    <a:pt x="498588" y="330536"/>
                    <a:pt x="477042" y="382553"/>
                    <a:pt x="438690" y="420905"/>
                  </a:cubicBezTo>
                  <a:cubicBezTo>
                    <a:pt x="400338" y="459257"/>
                    <a:pt x="348321" y="480803"/>
                    <a:pt x="294083" y="480803"/>
                  </a:cubicBezTo>
                  <a:lnTo>
                    <a:pt x="204505" y="480803"/>
                  </a:lnTo>
                  <a:cubicBezTo>
                    <a:pt x="150267" y="480803"/>
                    <a:pt x="98250" y="459257"/>
                    <a:pt x="59898" y="420905"/>
                  </a:cubicBezTo>
                  <a:cubicBezTo>
                    <a:pt x="21546" y="382553"/>
                    <a:pt x="0" y="330536"/>
                    <a:pt x="0" y="276298"/>
                  </a:cubicBezTo>
                  <a:lnTo>
                    <a:pt x="0" y="204505"/>
                  </a:lnTo>
                  <a:cubicBezTo>
                    <a:pt x="0" y="150267"/>
                    <a:pt x="21546" y="98250"/>
                    <a:pt x="59898" y="59898"/>
                  </a:cubicBezTo>
                  <a:cubicBezTo>
                    <a:pt x="98250" y="21546"/>
                    <a:pt x="150267" y="0"/>
                    <a:pt x="2045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98588" cy="509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0645" y="1622782"/>
            <a:ext cx="1578435" cy="912161"/>
          </a:xfrm>
          <a:custGeom>
            <a:avLst/>
            <a:gdLst/>
            <a:ahLst/>
            <a:cxnLst/>
            <a:rect l="l" t="t" r="r" b="b"/>
            <a:pathLst>
              <a:path w="1578435" h="912161">
                <a:moveTo>
                  <a:pt x="0" y="0"/>
                </a:moveTo>
                <a:lnTo>
                  <a:pt x="1578435" y="0"/>
                </a:lnTo>
                <a:lnTo>
                  <a:pt x="1578435" y="912161"/>
                </a:lnTo>
                <a:lnTo>
                  <a:pt x="0" y="912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000000" cy="7200000"/>
          </a:xfrm>
          <a:custGeom>
            <a:avLst/>
            <a:gdLst/>
            <a:ahLst/>
            <a:cxnLst/>
            <a:rect l="l" t="t" r="r" b="b"/>
            <a:pathLst>
              <a:path w="9000000" h="7200000">
                <a:moveTo>
                  <a:pt x="0" y="0"/>
                </a:moveTo>
                <a:lnTo>
                  <a:pt x="9000000" y="0"/>
                </a:lnTo>
                <a:lnTo>
                  <a:pt x="9000000" y="7200000"/>
                </a:lnTo>
                <a:lnTo>
                  <a:pt x="0" y="72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81" t="-1587" r="-22381" b="-1587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-94413" y="-85052"/>
            <a:ext cx="9188826" cy="7370104"/>
            <a:chOff x="0" y="0"/>
            <a:chExt cx="3457721" cy="2773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57721" cy="2773343"/>
            </a:xfrm>
            <a:custGeom>
              <a:avLst/>
              <a:gdLst/>
              <a:ahLst/>
              <a:cxnLst/>
              <a:rect l="l" t="t" r="r" b="b"/>
              <a:pathLst>
                <a:path w="3457721" h="2773343">
                  <a:moveTo>
                    <a:pt x="0" y="0"/>
                  </a:moveTo>
                  <a:lnTo>
                    <a:pt x="3457721" y="0"/>
                  </a:lnTo>
                  <a:lnTo>
                    <a:pt x="3457721" y="2773343"/>
                  </a:lnTo>
                  <a:lnTo>
                    <a:pt x="0" y="27733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E31C23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57721" cy="280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2216" y="720000"/>
            <a:ext cx="7022176" cy="4678525"/>
          </a:xfrm>
          <a:custGeom>
            <a:avLst/>
            <a:gdLst/>
            <a:ahLst/>
            <a:cxnLst/>
            <a:rect l="l" t="t" r="r" b="b"/>
            <a:pathLst>
              <a:path w="7022176" h="4678525">
                <a:moveTo>
                  <a:pt x="0" y="0"/>
                </a:moveTo>
                <a:lnTo>
                  <a:pt x="7022176" y="0"/>
                </a:lnTo>
                <a:lnTo>
                  <a:pt x="7022176" y="4678525"/>
                </a:lnTo>
                <a:lnTo>
                  <a:pt x="0" y="4678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2282206" y="5568527"/>
            <a:ext cx="4507587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etto OT Bold"/>
                <a:ea typeface="Netto OT Bold"/>
                <a:cs typeface="Netto OT Bold"/>
                <a:sym typeface="Netto OT Bold"/>
              </a:rPr>
              <a:t>Hemos conseguido la meta</a:t>
            </a:r>
          </a:p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etto OT Bold"/>
                <a:ea typeface="Netto OT Bold"/>
                <a:cs typeface="Netto OT Bold"/>
                <a:sym typeface="Netto OT Bold"/>
              </a:rPr>
              <a:t>¿Qué ha aprendido SUM?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000000" cy="7200000"/>
          </a:xfrm>
          <a:custGeom>
            <a:avLst/>
            <a:gdLst/>
            <a:ahLst/>
            <a:cxnLst/>
            <a:rect l="l" t="t" r="r" b="b"/>
            <a:pathLst>
              <a:path w="9000000" h="7200000">
                <a:moveTo>
                  <a:pt x="0" y="0"/>
                </a:moveTo>
                <a:lnTo>
                  <a:pt x="9000000" y="0"/>
                </a:lnTo>
                <a:lnTo>
                  <a:pt x="9000000" y="7200000"/>
                </a:lnTo>
                <a:lnTo>
                  <a:pt x="0" y="72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81" t="-1587" r="-22381" b="-1587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6604857" y="6023920"/>
            <a:ext cx="2160000" cy="1508509"/>
            <a:chOff x="0" y="0"/>
            <a:chExt cx="812800" cy="567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567647"/>
            </a:xfrm>
            <a:custGeom>
              <a:avLst/>
              <a:gdLst/>
              <a:ahLst/>
              <a:cxnLst/>
              <a:rect l="l" t="t" r="r" b="b"/>
              <a:pathLst>
                <a:path w="812800" h="567647">
                  <a:moveTo>
                    <a:pt x="125448" y="0"/>
                  </a:moveTo>
                  <a:lnTo>
                    <a:pt x="687352" y="0"/>
                  </a:lnTo>
                  <a:cubicBezTo>
                    <a:pt x="756635" y="0"/>
                    <a:pt x="812800" y="56165"/>
                    <a:pt x="812800" y="125448"/>
                  </a:cubicBezTo>
                  <a:lnTo>
                    <a:pt x="812800" y="442199"/>
                  </a:lnTo>
                  <a:cubicBezTo>
                    <a:pt x="812800" y="511482"/>
                    <a:pt x="756635" y="567647"/>
                    <a:pt x="687352" y="567647"/>
                  </a:cubicBezTo>
                  <a:lnTo>
                    <a:pt x="125448" y="567647"/>
                  </a:lnTo>
                  <a:cubicBezTo>
                    <a:pt x="56165" y="567647"/>
                    <a:pt x="0" y="511482"/>
                    <a:pt x="0" y="442199"/>
                  </a:cubicBezTo>
                  <a:lnTo>
                    <a:pt x="0" y="125448"/>
                  </a:lnTo>
                  <a:cubicBezTo>
                    <a:pt x="0" y="56165"/>
                    <a:pt x="56165" y="0"/>
                    <a:pt x="12544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596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94413" y="-85052"/>
            <a:ext cx="9188826" cy="7370104"/>
            <a:chOff x="0" y="0"/>
            <a:chExt cx="3457721" cy="27733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57721" cy="2773343"/>
            </a:xfrm>
            <a:custGeom>
              <a:avLst/>
              <a:gdLst/>
              <a:ahLst/>
              <a:cxnLst/>
              <a:rect l="l" t="t" r="r" b="b"/>
              <a:pathLst>
                <a:path w="3457721" h="2773343">
                  <a:moveTo>
                    <a:pt x="0" y="0"/>
                  </a:moveTo>
                  <a:lnTo>
                    <a:pt x="3457721" y="0"/>
                  </a:lnTo>
                  <a:lnTo>
                    <a:pt x="3457721" y="2773343"/>
                  </a:lnTo>
                  <a:lnTo>
                    <a:pt x="0" y="27733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E31C23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457721" cy="280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25230" y="537970"/>
            <a:ext cx="7948845" cy="5295918"/>
          </a:xfrm>
          <a:custGeom>
            <a:avLst/>
            <a:gdLst/>
            <a:ahLst/>
            <a:cxnLst/>
            <a:rect l="l" t="t" r="r" b="b"/>
            <a:pathLst>
              <a:path w="7948845" h="5295918">
                <a:moveTo>
                  <a:pt x="0" y="0"/>
                </a:moveTo>
                <a:lnTo>
                  <a:pt x="7948845" y="0"/>
                </a:lnTo>
                <a:lnTo>
                  <a:pt x="7948845" y="5295918"/>
                </a:lnTo>
                <a:lnTo>
                  <a:pt x="0" y="5295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6895640" y="6023920"/>
            <a:ext cx="1578435" cy="912161"/>
          </a:xfrm>
          <a:custGeom>
            <a:avLst/>
            <a:gdLst/>
            <a:ahLst/>
            <a:cxnLst/>
            <a:rect l="l" t="t" r="r" b="b"/>
            <a:pathLst>
              <a:path w="1578435" h="912161">
                <a:moveTo>
                  <a:pt x="0" y="0"/>
                </a:moveTo>
                <a:lnTo>
                  <a:pt x="1578435" y="0"/>
                </a:lnTo>
                <a:lnTo>
                  <a:pt x="1578435" y="912160"/>
                </a:lnTo>
                <a:lnTo>
                  <a:pt x="0" y="912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41F65-A8AB-388D-4683-1D426415B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062D2A55-731A-968A-6B90-01FFB29DED63}"/>
              </a:ext>
            </a:extLst>
          </p:cNvPr>
          <p:cNvSpPr/>
          <p:nvPr/>
        </p:nvSpPr>
        <p:spPr>
          <a:xfrm>
            <a:off x="2864111" y="1390650"/>
            <a:ext cx="3263378" cy="3021555"/>
          </a:xfrm>
          <a:custGeom>
            <a:avLst/>
            <a:gdLst/>
            <a:ahLst/>
            <a:cxnLst/>
            <a:rect l="l" t="t" r="r" b="b"/>
            <a:pathLst>
              <a:path w="4088355" h="4088355">
                <a:moveTo>
                  <a:pt x="0" y="0"/>
                </a:moveTo>
                <a:lnTo>
                  <a:pt x="4088354" y="0"/>
                </a:lnTo>
                <a:lnTo>
                  <a:pt x="4088354" y="4088355"/>
                </a:lnTo>
                <a:lnTo>
                  <a:pt x="0" y="4088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FD485593-FA47-792E-0EA4-1A4CAC8AB7AA}"/>
              </a:ext>
            </a:extLst>
          </p:cNvPr>
          <p:cNvSpPr txBox="1"/>
          <p:nvPr/>
        </p:nvSpPr>
        <p:spPr>
          <a:xfrm>
            <a:off x="838200" y="4895850"/>
            <a:ext cx="7239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 dirty="0">
                <a:latin typeface="Barlow SemiCondensed"/>
                <a:ea typeface="Barlow SemiCondensed"/>
                <a:cs typeface="Barlow SemiCondensed"/>
                <a:sym typeface="Barlow SemiCondensed"/>
              </a:rPr>
              <a:t>INFORMACIÓN DE LICENCIA Y ATRIBUCIONES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 dirty="0">
                <a:latin typeface="Barlow SemiCondensed"/>
                <a:ea typeface="Barlow SemiCondensed"/>
                <a:cs typeface="Barlow SemiCondensed"/>
                <a:sym typeface="Barlow SemiCondensed"/>
              </a:rPr>
              <a:t> 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 dirty="0">
                <a:latin typeface="Barlow SemiCondensed"/>
                <a:ea typeface="Barlow SemiCondensed"/>
                <a:cs typeface="Barlow SemiCondensed"/>
                <a:sym typeface="Barlow SemiCondensed"/>
              </a:rPr>
              <a:t>© </a:t>
            </a:r>
            <a:r>
              <a:rPr lang="en-US" sz="1600" dirty="0" err="1">
                <a:latin typeface="Barlow SemiCondensed"/>
                <a:ea typeface="Barlow SemiCondensed"/>
                <a:cs typeface="Barlow SemiCondensed"/>
                <a:sym typeface="Barlow SemiCondensed"/>
              </a:rPr>
              <a:t>Mindsetpositivo</a:t>
            </a:r>
            <a:r>
              <a:rPr lang="en-US" sz="1600" dirty="0">
                <a:latin typeface="Barlow SemiCondensed"/>
                <a:ea typeface="Barlow SemiCondensed"/>
                <a:cs typeface="Barlow SemiCondensed"/>
                <a:sym typeface="Barlow SemiCondensed"/>
              </a:rPr>
              <a:t> 2026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endParaRPr lang="en-US" sz="1600" dirty="0">
              <a:latin typeface="Barlow SemiCondensed"/>
              <a:ea typeface="Barlow SemiCondensed"/>
              <a:cs typeface="Barlow SemiCondensed"/>
              <a:sym typeface="Barlow SemiCondensed"/>
            </a:endParaRP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 dirty="0">
                <a:latin typeface="Barlow SemiCondensed"/>
                <a:ea typeface="Barlow SemiCondensed"/>
                <a:cs typeface="Barlow SemiCondensed"/>
                <a:sym typeface="Barlow SemiCondensed"/>
              </a:rPr>
              <a:t>  LICENCIA: Creative Commons </a:t>
            </a:r>
            <a:r>
              <a:rPr lang="en-US" sz="1600" dirty="0" err="1">
                <a:latin typeface="Barlow SemiCondensed"/>
                <a:ea typeface="Barlow SemiCondensed"/>
                <a:cs typeface="Barlow SemiCondensed"/>
                <a:sym typeface="Barlow SemiCondensed"/>
              </a:rPr>
              <a:t>Atribución-NoComercial-CompartirIgual</a:t>
            </a:r>
            <a:r>
              <a:rPr lang="en-US" sz="1600" dirty="0">
                <a:latin typeface="Barlow SemiCondensed"/>
                <a:ea typeface="Barlow SemiCondensed"/>
                <a:cs typeface="Barlow SemiCondensed"/>
                <a:sym typeface="Barlow SemiCondensed"/>
              </a:rPr>
              <a:t>     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 dirty="0">
                <a:latin typeface="Barlow SemiCondensed"/>
                <a:ea typeface="Barlow SemiCondensed"/>
                <a:cs typeface="Barlow SemiCondensed"/>
                <a:sym typeface="Barlow SemiCondensed"/>
              </a:rPr>
              <a:t>CC BY-NC-SA 4.0 Internacional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endParaRPr lang="en-US" sz="1600" dirty="0">
              <a:latin typeface="Barlow SemiCondensed"/>
              <a:ea typeface="Barlow SemiCondensed"/>
              <a:cs typeface="Barlow SemiCondensed"/>
              <a:sym typeface="Barlow SemiCondensed"/>
            </a:endParaRP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 dirty="0">
                <a:latin typeface="Barlow SemiCondensed"/>
                <a:ea typeface="Barlow SemiCondensed"/>
                <a:cs typeface="Barlow SemiCondensed"/>
                <a:sym typeface="Barlow SemiCondensed"/>
              </a:rPr>
              <a:t>📋 https://creativecommons.org/licenses/by-nc-sa/4.0/deed.es</a:t>
            </a:r>
            <a:r>
              <a:rPr lang="en-US" sz="1600" b="1" dirty="0"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 dirty="0">
                <a:latin typeface="Barlow SemiCondensed"/>
                <a:ea typeface="Barlow SemiCondensed"/>
                <a:cs typeface="Barlow SemiCondensed"/>
                <a:sym typeface="Barlow SemiCondensed"/>
              </a:rPr>
              <a:t>Contacto: hola@mindsetpositivo.es</a:t>
            </a:r>
          </a:p>
        </p:txBody>
      </p:sp>
    </p:spTree>
    <p:extLst>
      <p:ext uri="{BB962C8B-B14F-4D97-AF65-F5344CB8AC3E}">
        <p14:creationId xmlns:p14="http://schemas.microsoft.com/office/powerpoint/2010/main" val="258739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000000" cy="7200000"/>
          </a:xfrm>
          <a:custGeom>
            <a:avLst/>
            <a:gdLst/>
            <a:ahLst/>
            <a:cxnLst/>
            <a:rect l="l" t="t" r="r" b="b"/>
            <a:pathLst>
              <a:path w="9000000" h="7200000">
                <a:moveTo>
                  <a:pt x="0" y="0"/>
                </a:moveTo>
                <a:lnTo>
                  <a:pt x="9000000" y="0"/>
                </a:lnTo>
                <a:lnTo>
                  <a:pt x="9000000" y="7200000"/>
                </a:lnTo>
                <a:lnTo>
                  <a:pt x="0" y="72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81" t="-1587" r="-22381" b="-1587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-94413" y="-85052"/>
            <a:ext cx="9188826" cy="7370104"/>
            <a:chOff x="0" y="0"/>
            <a:chExt cx="3457721" cy="2773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57721" cy="2773343"/>
            </a:xfrm>
            <a:custGeom>
              <a:avLst/>
              <a:gdLst/>
              <a:ahLst/>
              <a:cxnLst/>
              <a:rect l="l" t="t" r="r" b="b"/>
              <a:pathLst>
                <a:path w="3457721" h="2773343">
                  <a:moveTo>
                    <a:pt x="0" y="0"/>
                  </a:moveTo>
                  <a:lnTo>
                    <a:pt x="3457721" y="0"/>
                  </a:lnTo>
                  <a:lnTo>
                    <a:pt x="3457721" y="2773343"/>
                  </a:lnTo>
                  <a:lnTo>
                    <a:pt x="0" y="27733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F4A106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57721" cy="280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26880" y="463422"/>
            <a:ext cx="3728227" cy="6273156"/>
          </a:xfrm>
          <a:custGeom>
            <a:avLst/>
            <a:gdLst/>
            <a:ahLst/>
            <a:cxnLst/>
            <a:rect l="l" t="t" r="r" b="b"/>
            <a:pathLst>
              <a:path w="3728227" h="6273156">
                <a:moveTo>
                  <a:pt x="0" y="0"/>
                </a:moveTo>
                <a:lnTo>
                  <a:pt x="3728227" y="0"/>
                </a:lnTo>
                <a:lnTo>
                  <a:pt x="3728227" y="6273156"/>
                </a:lnTo>
                <a:lnTo>
                  <a:pt x="0" y="6273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51" r="-605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84371" y="2354425"/>
            <a:ext cx="3600000" cy="2800500"/>
          </a:xfrm>
          <a:custGeom>
            <a:avLst/>
            <a:gdLst/>
            <a:ahLst/>
            <a:cxnLst/>
            <a:rect l="l" t="t" r="r" b="b"/>
            <a:pathLst>
              <a:path w="3600000" h="2800500">
                <a:moveTo>
                  <a:pt x="0" y="0"/>
                </a:moveTo>
                <a:lnTo>
                  <a:pt x="3600000" y="0"/>
                </a:lnTo>
                <a:lnTo>
                  <a:pt x="3600000" y="2800500"/>
                </a:lnTo>
                <a:lnTo>
                  <a:pt x="0" y="28005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8" name="Group 8"/>
          <p:cNvGrpSpPr/>
          <p:nvPr/>
        </p:nvGrpSpPr>
        <p:grpSpPr>
          <a:xfrm>
            <a:off x="1007726" y="2715448"/>
            <a:ext cx="1953290" cy="2078454"/>
            <a:chOff x="0" y="0"/>
            <a:chExt cx="812800" cy="8648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64883"/>
            </a:xfrm>
            <a:custGeom>
              <a:avLst/>
              <a:gdLst/>
              <a:ahLst/>
              <a:cxnLst/>
              <a:rect l="l" t="t" r="r" b="b"/>
              <a:pathLst>
                <a:path w="812800" h="864883">
                  <a:moveTo>
                    <a:pt x="406400" y="0"/>
                  </a:moveTo>
                  <a:cubicBezTo>
                    <a:pt x="181951" y="0"/>
                    <a:pt x="0" y="193611"/>
                    <a:pt x="0" y="432442"/>
                  </a:cubicBezTo>
                  <a:cubicBezTo>
                    <a:pt x="0" y="671272"/>
                    <a:pt x="181951" y="864883"/>
                    <a:pt x="406400" y="864883"/>
                  </a:cubicBezTo>
                  <a:cubicBezTo>
                    <a:pt x="630849" y="864883"/>
                    <a:pt x="812800" y="671272"/>
                    <a:pt x="812800" y="432442"/>
                  </a:cubicBezTo>
                  <a:cubicBezTo>
                    <a:pt x="812800" y="19361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2983"/>
              <a:ext cx="660400" cy="740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Acaba de empezar el curso y hay algunas novedades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000000" cy="7200000"/>
          </a:xfrm>
          <a:custGeom>
            <a:avLst/>
            <a:gdLst/>
            <a:ahLst/>
            <a:cxnLst/>
            <a:rect l="l" t="t" r="r" b="b"/>
            <a:pathLst>
              <a:path w="9000000" h="7200000">
                <a:moveTo>
                  <a:pt x="0" y="0"/>
                </a:moveTo>
                <a:lnTo>
                  <a:pt x="9000000" y="0"/>
                </a:lnTo>
                <a:lnTo>
                  <a:pt x="9000000" y="7200000"/>
                </a:lnTo>
                <a:lnTo>
                  <a:pt x="0" y="72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81" t="-1587" r="-22381" b="-1587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-94413" y="-85052"/>
            <a:ext cx="9188826" cy="7370104"/>
            <a:chOff x="0" y="0"/>
            <a:chExt cx="3457721" cy="2773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57721" cy="2773343"/>
            </a:xfrm>
            <a:custGeom>
              <a:avLst/>
              <a:gdLst/>
              <a:ahLst/>
              <a:cxnLst/>
              <a:rect l="l" t="t" r="r" b="b"/>
              <a:pathLst>
                <a:path w="3457721" h="2773343">
                  <a:moveTo>
                    <a:pt x="0" y="0"/>
                  </a:moveTo>
                  <a:lnTo>
                    <a:pt x="3457721" y="0"/>
                  </a:lnTo>
                  <a:lnTo>
                    <a:pt x="3457721" y="2773343"/>
                  </a:lnTo>
                  <a:lnTo>
                    <a:pt x="0" y="27733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F4A106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57721" cy="280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42024" y="2373595"/>
            <a:ext cx="4085976" cy="4106405"/>
          </a:xfrm>
          <a:custGeom>
            <a:avLst/>
            <a:gdLst/>
            <a:ahLst/>
            <a:cxnLst/>
            <a:rect l="l" t="t" r="r" b="b"/>
            <a:pathLst>
              <a:path w="4085976" h="4106405">
                <a:moveTo>
                  <a:pt x="0" y="0"/>
                </a:moveTo>
                <a:lnTo>
                  <a:pt x="4085976" y="0"/>
                </a:lnTo>
                <a:lnTo>
                  <a:pt x="4085976" y="4106405"/>
                </a:lnTo>
                <a:lnTo>
                  <a:pt x="0" y="4106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934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69283" y="350164"/>
            <a:ext cx="2821313" cy="1603446"/>
          </a:xfrm>
          <a:custGeom>
            <a:avLst/>
            <a:gdLst/>
            <a:ahLst/>
            <a:cxnLst/>
            <a:rect l="l" t="t" r="r" b="b"/>
            <a:pathLst>
              <a:path w="2821313" h="1603446">
                <a:moveTo>
                  <a:pt x="0" y="0"/>
                </a:moveTo>
                <a:lnTo>
                  <a:pt x="2821313" y="0"/>
                </a:lnTo>
                <a:lnTo>
                  <a:pt x="2821313" y="1603447"/>
                </a:lnTo>
                <a:lnTo>
                  <a:pt x="0" y="16034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4518596" y="2373595"/>
            <a:ext cx="4226682" cy="4106405"/>
          </a:xfrm>
          <a:custGeom>
            <a:avLst/>
            <a:gdLst/>
            <a:ahLst/>
            <a:cxnLst/>
            <a:rect l="l" t="t" r="r" b="b"/>
            <a:pathLst>
              <a:path w="4226682" h="4106405">
                <a:moveTo>
                  <a:pt x="0" y="0"/>
                </a:moveTo>
                <a:lnTo>
                  <a:pt x="4226682" y="0"/>
                </a:lnTo>
                <a:lnTo>
                  <a:pt x="4226682" y="4106405"/>
                </a:lnTo>
                <a:lnTo>
                  <a:pt x="0" y="4106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449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1859879" y="729295"/>
            <a:ext cx="2640121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9"/>
              </a:lnSpc>
              <a:spcBef>
                <a:spcPct val="0"/>
              </a:spcBef>
            </a:pPr>
            <a:r>
              <a:rPr lang="en-US" sz="1599" b="1" u="none" strike="noStrik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Ana, Juan y SUM tienen que hacer un trabajo sobre el RESPETO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000000" cy="7200000"/>
          </a:xfrm>
          <a:custGeom>
            <a:avLst/>
            <a:gdLst/>
            <a:ahLst/>
            <a:cxnLst/>
            <a:rect l="l" t="t" r="r" b="b"/>
            <a:pathLst>
              <a:path w="9000000" h="7200000">
                <a:moveTo>
                  <a:pt x="0" y="0"/>
                </a:moveTo>
                <a:lnTo>
                  <a:pt x="9000000" y="0"/>
                </a:lnTo>
                <a:lnTo>
                  <a:pt x="9000000" y="7200000"/>
                </a:lnTo>
                <a:lnTo>
                  <a:pt x="0" y="72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81" t="-1587" r="-22381" b="-1587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-94413" y="-85052"/>
            <a:ext cx="9188826" cy="7370104"/>
            <a:chOff x="0" y="0"/>
            <a:chExt cx="3457721" cy="2773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57721" cy="2773343"/>
            </a:xfrm>
            <a:custGeom>
              <a:avLst/>
              <a:gdLst/>
              <a:ahLst/>
              <a:cxnLst/>
              <a:rect l="l" t="t" r="r" b="b"/>
              <a:pathLst>
                <a:path w="3457721" h="2773343">
                  <a:moveTo>
                    <a:pt x="0" y="0"/>
                  </a:moveTo>
                  <a:lnTo>
                    <a:pt x="3457721" y="0"/>
                  </a:lnTo>
                  <a:lnTo>
                    <a:pt x="3457721" y="2773343"/>
                  </a:lnTo>
                  <a:lnTo>
                    <a:pt x="0" y="27733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F4A106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57721" cy="280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20000" y="1425162"/>
            <a:ext cx="7653388" cy="4349676"/>
          </a:xfrm>
          <a:custGeom>
            <a:avLst/>
            <a:gdLst/>
            <a:ahLst/>
            <a:cxnLst/>
            <a:rect l="l" t="t" r="r" b="b"/>
            <a:pathLst>
              <a:path w="7653388" h="4349676">
                <a:moveTo>
                  <a:pt x="0" y="0"/>
                </a:moveTo>
                <a:lnTo>
                  <a:pt x="7653388" y="0"/>
                </a:lnTo>
                <a:lnTo>
                  <a:pt x="7653388" y="4349676"/>
                </a:lnTo>
                <a:lnTo>
                  <a:pt x="0" y="43496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2300439" y="3302503"/>
            <a:ext cx="4399121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etto OT Bold"/>
                <a:ea typeface="Netto OT Bold"/>
                <a:cs typeface="Netto OT Bold"/>
                <a:sym typeface="Netto OT Bold"/>
              </a:rPr>
              <a:t>¿Van a conseguir la meta?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000000" cy="7200000"/>
          </a:xfrm>
          <a:custGeom>
            <a:avLst/>
            <a:gdLst/>
            <a:ahLst/>
            <a:cxnLst/>
            <a:rect l="l" t="t" r="r" b="b"/>
            <a:pathLst>
              <a:path w="9000000" h="7200000">
                <a:moveTo>
                  <a:pt x="0" y="0"/>
                </a:moveTo>
                <a:lnTo>
                  <a:pt x="9000000" y="0"/>
                </a:lnTo>
                <a:lnTo>
                  <a:pt x="9000000" y="7200000"/>
                </a:lnTo>
                <a:lnTo>
                  <a:pt x="0" y="72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81" t="-1587" r="-22381" b="-1587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-94413" y="-85052"/>
            <a:ext cx="9188826" cy="7370104"/>
            <a:chOff x="0" y="0"/>
            <a:chExt cx="3457721" cy="2773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57721" cy="2773343"/>
            </a:xfrm>
            <a:custGeom>
              <a:avLst/>
              <a:gdLst/>
              <a:ahLst/>
              <a:cxnLst/>
              <a:rect l="l" t="t" r="r" b="b"/>
              <a:pathLst>
                <a:path w="3457721" h="2773343">
                  <a:moveTo>
                    <a:pt x="0" y="0"/>
                  </a:moveTo>
                  <a:lnTo>
                    <a:pt x="3457721" y="0"/>
                  </a:lnTo>
                  <a:lnTo>
                    <a:pt x="3457721" y="2773343"/>
                  </a:lnTo>
                  <a:lnTo>
                    <a:pt x="0" y="27733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E31C23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57721" cy="280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266317" y="1387266"/>
            <a:ext cx="4244236" cy="4425468"/>
          </a:xfrm>
          <a:custGeom>
            <a:avLst/>
            <a:gdLst/>
            <a:ahLst/>
            <a:cxnLst/>
            <a:rect l="l" t="t" r="r" b="b"/>
            <a:pathLst>
              <a:path w="4244236" h="4425468">
                <a:moveTo>
                  <a:pt x="0" y="0"/>
                </a:moveTo>
                <a:lnTo>
                  <a:pt x="4244237" y="0"/>
                </a:lnTo>
                <a:lnTo>
                  <a:pt x="4244237" y="4425468"/>
                </a:lnTo>
                <a:lnTo>
                  <a:pt x="0" y="4425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394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524523" y="2344968"/>
            <a:ext cx="3600000" cy="2800500"/>
          </a:xfrm>
          <a:custGeom>
            <a:avLst/>
            <a:gdLst/>
            <a:ahLst/>
            <a:cxnLst/>
            <a:rect l="l" t="t" r="r" b="b"/>
            <a:pathLst>
              <a:path w="3600000" h="2800500">
                <a:moveTo>
                  <a:pt x="0" y="0"/>
                </a:moveTo>
                <a:lnTo>
                  <a:pt x="3600000" y="0"/>
                </a:lnTo>
                <a:lnTo>
                  <a:pt x="3600000" y="2800500"/>
                </a:lnTo>
                <a:lnTo>
                  <a:pt x="0" y="28005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720000" y="3112655"/>
            <a:ext cx="3209046" cy="98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3"/>
              </a:lnSpc>
            </a:pPr>
            <a:r>
              <a:rPr lang="en-US" sz="2852">
                <a:solidFill>
                  <a:srgbClr val="000000"/>
                </a:solidFill>
                <a:latin typeface="Netto OT"/>
                <a:ea typeface="Netto OT"/>
                <a:cs typeface="Netto OT"/>
                <a:sym typeface="Netto OT"/>
              </a:rPr>
              <a:t>Les toca hacer un mural...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000000" cy="7200000"/>
          </a:xfrm>
          <a:custGeom>
            <a:avLst/>
            <a:gdLst/>
            <a:ahLst/>
            <a:cxnLst/>
            <a:rect l="l" t="t" r="r" b="b"/>
            <a:pathLst>
              <a:path w="9000000" h="7200000">
                <a:moveTo>
                  <a:pt x="0" y="0"/>
                </a:moveTo>
                <a:lnTo>
                  <a:pt x="9000000" y="0"/>
                </a:lnTo>
                <a:lnTo>
                  <a:pt x="9000000" y="7200000"/>
                </a:lnTo>
                <a:lnTo>
                  <a:pt x="0" y="72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81" t="-1587" r="-22381" b="-1587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-94413" y="-85052"/>
            <a:ext cx="9188826" cy="7370104"/>
            <a:chOff x="0" y="0"/>
            <a:chExt cx="3457721" cy="2773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57721" cy="2773343"/>
            </a:xfrm>
            <a:custGeom>
              <a:avLst/>
              <a:gdLst/>
              <a:ahLst/>
              <a:cxnLst/>
              <a:rect l="l" t="t" r="r" b="b"/>
              <a:pathLst>
                <a:path w="3457721" h="2773343">
                  <a:moveTo>
                    <a:pt x="0" y="0"/>
                  </a:moveTo>
                  <a:lnTo>
                    <a:pt x="3457721" y="0"/>
                  </a:lnTo>
                  <a:lnTo>
                    <a:pt x="3457721" y="2773343"/>
                  </a:lnTo>
                  <a:lnTo>
                    <a:pt x="0" y="27733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E31C23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57721" cy="280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46981" y="152823"/>
            <a:ext cx="3755085" cy="2921143"/>
          </a:xfrm>
          <a:custGeom>
            <a:avLst/>
            <a:gdLst/>
            <a:ahLst/>
            <a:cxnLst/>
            <a:rect l="l" t="t" r="r" b="b"/>
            <a:pathLst>
              <a:path w="3755085" h="2921143">
                <a:moveTo>
                  <a:pt x="0" y="0"/>
                </a:moveTo>
                <a:lnTo>
                  <a:pt x="3755085" y="0"/>
                </a:lnTo>
                <a:lnTo>
                  <a:pt x="3755085" y="2921143"/>
                </a:lnTo>
                <a:lnTo>
                  <a:pt x="0" y="29211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446047" y="2380749"/>
            <a:ext cx="6591948" cy="4391885"/>
          </a:xfrm>
          <a:custGeom>
            <a:avLst/>
            <a:gdLst/>
            <a:ahLst/>
            <a:cxnLst/>
            <a:rect l="l" t="t" r="r" b="b"/>
            <a:pathLst>
              <a:path w="6591948" h="4391885">
                <a:moveTo>
                  <a:pt x="0" y="0"/>
                </a:moveTo>
                <a:lnTo>
                  <a:pt x="6591948" y="0"/>
                </a:lnTo>
                <a:lnTo>
                  <a:pt x="6591948" y="4391886"/>
                </a:lnTo>
                <a:lnTo>
                  <a:pt x="0" y="439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720000" y="810050"/>
            <a:ext cx="3209046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Netto OT"/>
                <a:ea typeface="Netto OT"/>
                <a:cs typeface="Netto OT"/>
                <a:sym typeface="Netto OT"/>
              </a:rPr>
              <a:t>¿Por qué SUM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Netto OT"/>
                <a:ea typeface="Netto OT"/>
                <a:cs typeface="Netto OT"/>
                <a:sym typeface="Netto OT"/>
              </a:rPr>
              <a:t>habla de su planeta?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Netto OT"/>
                <a:ea typeface="Netto OT"/>
                <a:cs typeface="Netto OT"/>
                <a:sym typeface="Netto OT"/>
              </a:rPr>
              <a:t>¿Cómo le ayuda Juan?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000000" cy="7200000"/>
          </a:xfrm>
          <a:custGeom>
            <a:avLst/>
            <a:gdLst/>
            <a:ahLst/>
            <a:cxnLst/>
            <a:rect l="l" t="t" r="r" b="b"/>
            <a:pathLst>
              <a:path w="9000000" h="7200000">
                <a:moveTo>
                  <a:pt x="0" y="0"/>
                </a:moveTo>
                <a:lnTo>
                  <a:pt x="9000000" y="0"/>
                </a:lnTo>
                <a:lnTo>
                  <a:pt x="9000000" y="7200000"/>
                </a:lnTo>
                <a:lnTo>
                  <a:pt x="0" y="72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81" t="-1587" r="-22381" b="-1587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-94413" y="-85052"/>
            <a:ext cx="9188826" cy="7370104"/>
            <a:chOff x="0" y="0"/>
            <a:chExt cx="3457721" cy="2773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57721" cy="2773343"/>
            </a:xfrm>
            <a:custGeom>
              <a:avLst/>
              <a:gdLst/>
              <a:ahLst/>
              <a:cxnLst/>
              <a:rect l="l" t="t" r="r" b="b"/>
              <a:pathLst>
                <a:path w="3457721" h="2773343">
                  <a:moveTo>
                    <a:pt x="0" y="0"/>
                  </a:moveTo>
                  <a:lnTo>
                    <a:pt x="3457721" y="0"/>
                  </a:lnTo>
                  <a:lnTo>
                    <a:pt x="3457721" y="2773343"/>
                  </a:lnTo>
                  <a:lnTo>
                    <a:pt x="0" y="27733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E31C23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57721" cy="280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877634" y="1234991"/>
            <a:ext cx="4402366" cy="4473403"/>
          </a:xfrm>
          <a:custGeom>
            <a:avLst/>
            <a:gdLst/>
            <a:ahLst/>
            <a:cxnLst/>
            <a:rect l="l" t="t" r="r" b="b"/>
            <a:pathLst>
              <a:path w="4402366" h="4473403">
                <a:moveTo>
                  <a:pt x="0" y="0"/>
                </a:moveTo>
                <a:lnTo>
                  <a:pt x="4402366" y="0"/>
                </a:lnTo>
                <a:lnTo>
                  <a:pt x="4402366" y="4473403"/>
                </a:lnTo>
                <a:lnTo>
                  <a:pt x="0" y="447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771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22549" y="2263982"/>
            <a:ext cx="3755085" cy="2921143"/>
          </a:xfrm>
          <a:custGeom>
            <a:avLst/>
            <a:gdLst/>
            <a:ahLst/>
            <a:cxnLst/>
            <a:rect l="l" t="t" r="r" b="b"/>
            <a:pathLst>
              <a:path w="3755085" h="2921143">
                <a:moveTo>
                  <a:pt x="0" y="0"/>
                </a:moveTo>
                <a:lnTo>
                  <a:pt x="3755085" y="0"/>
                </a:lnTo>
                <a:lnTo>
                  <a:pt x="3755085" y="2921144"/>
                </a:lnTo>
                <a:lnTo>
                  <a:pt x="0" y="29211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122549" y="3146069"/>
            <a:ext cx="3755085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etto OT"/>
                <a:ea typeface="Netto OT"/>
                <a:cs typeface="Netto OT"/>
                <a:sym typeface="Netto OT"/>
              </a:rPr>
              <a:t>¿Cómo le ayudan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etto OT"/>
                <a:ea typeface="Netto OT"/>
                <a:cs typeface="Netto OT"/>
                <a:sym typeface="Netto OT"/>
              </a:rPr>
              <a:t> sus compañeros?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000000" cy="7200000"/>
          </a:xfrm>
          <a:custGeom>
            <a:avLst/>
            <a:gdLst/>
            <a:ahLst/>
            <a:cxnLst/>
            <a:rect l="l" t="t" r="r" b="b"/>
            <a:pathLst>
              <a:path w="9000000" h="7200000">
                <a:moveTo>
                  <a:pt x="0" y="0"/>
                </a:moveTo>
                <a:lnTo>
                  <a:pt x="9000000" y="0"/>
                </a:lnTo>
                <a:lnTo>
                  <a:pt x="9000000" y="7200000"/>
                </a:lnTo>
                <a:lnTo>
                  <a:pt x="0" y="72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81" t="-1587" r="-22381" b="-1587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-94413" y="-85052"/>
            <a:ext cx="9188826" cy="7370104"/>
            <a:chOff x="0" y="0"/>
            <a:chExt cx="3457721" cy="2773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57721" cy="2773343"/>
            </a:xfrm>
            <a:custGeom>
              <a:avLst/>
              <a:gdLst/>
              <a:ahLst/>
              <a:cxnLst/>
              <a:rect l="l" t="t" r="r" b="b"/>
              <a:pathLst>
                <a:path w="3457721" h="2773343">
                  <a:moveTo>
                    <a:pt x="0" y="0"/>
                  </a:moveTo>
                  <a:lnTo>
                    <a:pt x="3457721" y="0"/>
                  </a:lnTo>
                  <a:lnTo>
                    <a:pt x="3457721" y="2773343"/>
                  </a:lnTo>
                  <a:lnTo>
                    <a:pt x="0" y="27733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E31C23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57721" cy="280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2199750"/>
            <a:ext cx="3600000" cy="2800500"/>
          </a:xfrm>
          <a:custGeom>
            <a:avLst/>
            <a:gdLst/>
            <a:ahLst/>
            <a:cxnLst/>
            <a:rect l="l" t="t" r="r" b="b"/>
            <a:pathLst>
              <a:path w="3600000" h="2800500">
                <a:moveTo>
                  <a:pt x="0" y="0"/>
                </a:moveTo>
                <a:lnTo>
                  <a:pt x="3600000" y="0"/>
                </a:lnTo>
                <a:lnTo>
                  <a:pt x="3600000" y="2800500"/>
                </a:lnTo>
                <a:lnTo>
                  <a:pt x="0" y="28005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0" y="3130587"/>
            <a:ext cx="360000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etto OT"/>
                <a:ea typeface="Netto OT"/>
                <a:cs typeface="Netto OT"/>
                <a:sym typeface="Netto OT"/>
              </a:rPr>
              <a:t>Ahora hay que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etto OT"/>
                <a:ea typeface="Netto OT"/>
                <a:cs typeface="Netto OT"/>
                <a:sym typeface="Netto OT"/>
              </a:rPr>
              <a:t>colorear...</a:t>
            </a:r>
          </a:p>
        </p:txBody>
      </p:sp>
      <p:sp>
        <p:nvSpPr>
          <p:cNvPr id="8" name="Freeform 8"/>
          <p:cNvSpPr/>
          <p:nvPr/>
        </p:nvSpPr>
        <p:spPr>
          <a:xfrm>
            <a:off x="3397385" y="633422"/>
            <a:ext cx="5341899" cy="5933156"/>
          </a:xfrm>
          <a:custGeom>
            <a:avLst/>
            <a:gdLst/>
            <a:ahLst/>
            <a:cxnLst/>
            <a:rect l="l" t="t" r="r" b="b"/>
            <a:pathLst>
              <a:path w="5341899" h="5933156">
                <a:moveTo>
                  <a:pt x="0" y="0"/>
                </a:moveTo>
                <a:lnTo>
                  <a:pt x="5341899" y="0"/>
                </a:lnTo>
                <a:lnTo>
                  <a:pt x="5341899" y="5933156"/>
                </a:lnTo>
                <a:lnTo>
                  <a:pt x="0" y="5933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22" b="-41248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000000" cy="7200000"/>
          </a:xfrm>
          <a:custGeom>
            <a:avLst/>
            <a:gdLst/>
            <a:ahLst/>
            <a:cxnLst/>
            <a:rect l="l" t="t" r="r" b="b"/>
            <a:pathLst>
              <a:path w="9000000" h="7200000">
                <a:moveTo>
                  <a:pt x="0" y="0"/>
                </a:moveTo>
                <a:lnTo>
                  <a:pt x="9000000" y="0"/>
                </a:lnTo>
                <a:lnTo>
                  <a:pt x="9000000" y="7200000"/>
                </a:lnTo>
                <a:lnTo>
                  <a:pt x="0" y="72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81" t="-1587" r="-22381" b="-1587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-94413" y="-85052"/>
            <a:ext cx="9188826" cy="7370104"/>
            <a:chOff x="0" y="0"/>
            <a:chExt cx="3457721" cy="2773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57721" cy="2773343"/>
            </a:xfrm>
            <a:custGeom>
              <a:avLst/>
              <a:gdLst/>
              <a:ahLst/>
              <a:cxnLst/>
              <a:rect l="l" t="t" r="r" b="b"/>
              <a:pathLst>
                <a:path w="3457721" h="2773343">
                  <a:moveTo>
                    <a:pt x="0" y="0"/>
                  </a:moveTo>
                  <a:lnTo>
                    <a:pt x="3457721" y="0"/>
                  </a:lnTo>
                  <a:lnTo>
                    <a:pt x="3457721" y="2773343"/>
                  </a:lnTo>
                  <a:lnTo>
                    <a:pt x="0" y="27733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E31C23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457721" cy="280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96115" y="2921143"/>
            <a:ext cx="5744900" cy="3827539"/>
          </a:xfrm>
          <a:custGeom>
            <a:avLst/>
            <a:gdLst/>
            <a:ahLst/>
            <a:cxnLst/>
            <a:rect l="l" t="t" r="r" b="b"/>
            <a:pathLst>
              <a:path w="5744900" h="3827539">
                <a:moveTo>
                  <a:pt x="0" y="0"/>
                </a:moveTo>
                <a:lnTo>
                  <a:pt x="5744900" y="0"/>
                </a:lnTo>
                <a:lnTo>
                  <a:pt x="5744900" y="3827540"/>
                </a:lnTo>
                <a:lnTo>
                  <a:pt x="0" y="3827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2471226" y="0"/>
            <a:ext cx="3755085" cy="2921143"/>
          </a:xfrm>
          <a:custGeom>
            <a:avLst/>
            <a:gdLst/>
            <a:ahLst/>
            <a:cxnLst/>
            <a:rect l="l" t="t" r="r" b="b"/>
            <a:pathLst>
              <a:path w="3755085" h="2921143">
                <a:moveTo>
                  <a:pt x="0" y="0"/>
                </a:moveTo>
                <a:lnTo>
                  <a:pt x="3755085" y="0"/>
                </a:lnTo>
                <a:lnTo>
                  <a:pt x="3755085" y="2921143"/>
                </a:lnTo>
                <a:lnTo>
                  <a:pt x="0" y="29211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2989015" y="360752"/>
            <a:ext cx="2719507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etto OT"/>
                <a:ea typeface="Netto OT"/>
                <a:cs typeface="Netto OT"/>
                <a:sym typeface="Netto OT"/>
              </a:rPr>
              <a:t>¿Cómo le ayudan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etto OT"/>
                <a:ea typeface="Netto OT"/>
                <a:cs typeface="Netto OT"/>
                <a:sym typeface="Netto OT"/>
              </a:rPr>
              <a:t>los compañeros?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a510d9-a685-46c7-bdb9-8fe457b5988c" xsi:nil="true"/>
    <lcf76f155ced4ddcb4097134ff3c332f xmlns="2a7ebe75-1b8e-4b5c-bd82-5bd1994b222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58D938DF9DC3D4F8A8B291294053059" ma:contentTypeVersion="14" ma:contentTypeDescription="Crear nuevo documento." ma:contentTypeScope="" ma:versionID="84751c487089188436b0e74ccc8506ad">
  <xsd:schema xmlns:xsd="http://www.w3.org/2001/XMLSchema" xmlns:xs="http://www.w3.org/2001/XMLSchema" xmlns:p="http://schemas.microsoft.com/office/2006/metadata/properties" xmlns:ns2="2a7ebe75-1b8e-4b5c-bd82-5bd1994b2226" xmlns:ns3="78a510d9-a685-46c7-bdb9-8fe457b5988c" targetNamespace="http://schemas.microsoft.com/office/2006/metadata/properties" ma:root="true" ma:fieldsID="8dd63c3e466cc2ff1729253a44309746" ns2:_="" ns3:_="">
    <xsd:import namespace="2a7ebe75-1b8e-4b5c-bd82-5bd1994b2226"/>
    <xsd:import namespace="78a510d9-a685-46c7-bdb9-8fe457b598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ebe75-1b8e-4b5c-bd82-5bd1994b22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n" ma:readOnly="false" ma:fieldId="{5cf76f15-5ced-4ddc-b409-7134ff3c332f}" ma:taxonomyMulti="true" ma:sspId="1ac625ec-5105-4503-b3ba-129f372b6e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a510d9-a685-46c7-bdb9-8fe457b5988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c33a031-b40c-4720-8e74-6d8367ff7db9}" ma:internalName="TaxCatchAll" ma:showField="CatchAllData" ma:web="78a510d9-a685-46c7-bdb9-8fe457b598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71469C-0CDA-4E7D-9E31-508A3EDF1222}">
  <ds:schemaRefs>
    <ds:schemaRef ds:uri="http://schemas.microsoft.com/office/2006/metadata/properties"/>
    <ds:schemaRef ds:uri="http://schemas.microsoft.com/office/infopath/2007/PartnerControls"/>
    <ds:schemaRef ds:uri="78a510d9-a685-46c7-bdb9-8fe457b5988c"/>
    <ds:schemaRef ds:uri="2a7ebe75-1b8e-4b5c-bd82-5bd1994b2226"/>
  </ds:schemaRefs>
</ds:datastoreItem>
</file>

<file path=customXml/itemProps2.xml><?xml version="1.0" encoding="utf-8"?>
<ds:datastoreItem xmlns:ds="http://schemas.openxmlformats.org/officeDocument/2006/customXml" ds:itemID="{3AB4ACD5-0C80-48ED-AFB8-62BC2C5AFA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7ebe75-1b8e-4b5c-bd82-5bd1994b2226"/>
    <ds:schemaRef ds:uri="78a510d9-a685-46c7-bdb9-8fe457b598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D1531-7E88-4684-B956-465914A607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</Words>
  <Application>Microsoft Office PowerPoint</Application>
  <PresentationFormat>Personalizado</PresentationFormat>
  <Paragraphs>24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Montserrat Bold</vt:lpstr>
      <vt:lpstr>Barlow SemiCondensed Heavy</vt:lpstr>
      <vt:lpstr>Calibri</vt:lpstr>
      <vt:lpstr>Netto OT Bold</vt:lpstr>
      <vt:lpstr>Arial</vt:lpstr>
      <vt:lpstr>Netto OT</vt:lpstr>
      <vt:lpstr>Barlow SemiCondensed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mural de otro planeta</dc:title>
  <dc:creator>Montse Gimenez</dc:creator>
  <cp:lastModifiedBy>Montserrat Giménez Hernández</cp:lastModifiedBy>
  <cp:revision>3</cp:revision>
  <dcterms:created xsi:type="dcterms:W3CDTF">2006-08-16T00:00:00Z</dcterms:created>
  <dcterms:modified xsi:type="dcterms:W3CDTF">2026-05-08T13:02:20Z</dcterms:modified>
  <dc:identifier>DAGza-ZWHMk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0x010100958D938DF9DC3D4F8A8B291294053059</vt:lpwstr>
  </property>
</Properties>
</file>